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5" r:id="rId8"/>
    <p:sldId id="267" r:id="rId9"/>
    <p:sldId id="268" r:id="rId10"/>
    <p:sldId id="271" r:id="rId11"/>
    <p:sldId id="274" r:id="rId12"/>
    <p:sldId id="277" r:id="rId13"/>
    <p:sldId id="280" r:id="rId14"/>
    <p:sldId id="281" r:id="rId15"/>
    <p:sldId id="256" r:id="rId16"/>
    <p:sldId id="282" r:id="rId17"/>
    <p:sldId id="283" r:id="rId18"/>
    <p:sldId id="286" r:id="rId19"/>
    <p:sldId id="288" r:id="rId20"/>
    <p:sldId id="289" r:id="rId21"/>
    <p:sldId id="291" r:id="rId22"/>
    <p:sldId id="294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852FB-F8CC-41FB-B477-0CE845C13CBC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F2943-582E-4C7A-8CBA-09A25CE58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371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852FB-F8CC-41FB-B477-0CE845C13CBC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F2943-582E-4C7A-8CBA-09A25CE58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495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852FB-F8CC-41FB-B477-0CE845C13CBC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F2943-582E-4C7A-8CBA-09A25CE58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868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852FB-F8CC-41FB-B477-0CE845C13CBC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F2943-582E-4C7A-8CBA-09A25CE58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362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852FB-F8CC-41FB-B477-0CE845C13CBC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F2943-582E-4C7A-8CBA-09A25CE58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982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852FB-F8CC-41FB-B477-0CE845C13CBC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F2943-582E-4C7A-8CBA-09A25CE58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788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852FB-F8CC-41FB-B477-0CE845C13CBC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F2943-582E-4C7A-8CBA-09A25CE58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254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852FB-F8CC-41FB-B477-0CE845C13CBC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F2943-582E-4C7A-8CBA-09A25CE58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15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852FB-F8CC-41FB-B477-0CE845C13CBC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F2943-582E-4C7A-8CBA-09A25CE58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681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852FB-F8CC-41FB-B477-0CE845C13CBC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F2943-582E-4C7A-8CBA-09A25CE58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922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852FB-F8CC-41FB-B477-0CE845C13CBC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F2943-582E-4C7A-8CBA-09A25CE58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483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852FB-F8CC-41FB-B477-0CE845C13CBC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F2943-582E-4C7A-8CBA-09A25CE58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880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63249" y="819221"/>
            <a:ext cx="781066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ru-RU" sz="5400" b="1" cap="none" spc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ПРАЗДНИК </a:t>
            </a:r>
          </a:p>
          <a:p>
            <a:pPr algn="ctr"/>
            <a:endParaRPr lang="ru-RU" sz="5400" b="1" cap="none" spc="0" dirty="0" smtClean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/>
            <a:r>
              <a:rPr lang="ru-RU" sz="5400" b="1" cap="none" spc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РУССКИХ НАРОДНЫХ ИГР</a:t>
            </a:r>
            <a:endParaRPr lang="ru-RU" sz="54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63114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316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01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503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264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407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849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229" y="551542"/>
            <a:ext cx="8155214" cy="52977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0072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2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459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2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91886"/>
            <a:ext cx="10515600" cy="612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7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577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869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412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57" y="319314"/>
            <a:ext cx="10638972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95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7"/>
          <a:stretch/>
        </p:blipFill>
        <p:spPr>
          <a:xfrm>
            <a:off x="1524000" y="653142"/>
            <a:ext cx="8766629" cy="548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30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558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21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368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29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0051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5</Words>
  <Application>Microsoft Office PowerPoint</Application>
  <PresentationFormat>Широкоэкранный</PresentationFormat>
  <Paragraphs>3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24</dc:creator>
  <cp:lastModifiedBy>24</cp:lastModifiedBy>
  <cp:revision>12</cp:revision>
  <dcterms:created xsi:type="dcterms:W3CDTF">2021-01-27T07:20:38Z</dcterms:created>
  <dcterms:modified xsi:type="dcterms:W3CDTF">2021-01-29T13:18:43Z</dcterms:modified>
</cp:coreProperties>
</file>